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63" r:id="rId7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8" Type="http://schemas.openxmlformats.org/officeDocument/2006/relationships/slide" Target="slides/slide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1.3.b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1" name="Google Shape;3621;p8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jpg"/></Relationships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564"/>
          <p:cNvSpPr txBox="1"/>
          <p:nvPr>
            <p:ph type="title"/>
          </p:nvPr>
        </p:nvSpPr>
        <p:spPr>
          <a:xfrm>
            <a:off x="506672" y="599294"/>
            <a:ext cx="7882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300">
                <a:solidFill>
                  <a:srgbClr val="F9CCF7"/>
                </a:solidFill>
              </a:rPr>
              <a:t>Project Overview</a:t>
            </a:r>
            <a:endParaRPr sz="3300"/>
          </a:p>
        </p:txBody>
      </p:sp>
      <p:sp>
        <p:nvSpPr>
          <p:cNvPr id="3624" name="Google Shape;3624;p564"/>
          <p:cNvSpPr txBox="1"/>
          <p:nvPr/>
        </p:nvSpPr>
        <p:spPr>
          <a:xfrm>
            <a:off x="1" y="1959555"/>
            <a:ext cx="61779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60350" lvl="0" marL="2667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Transbay Joint Powers Authority (TJPA) is seeking funding for the 	DTX project from the FTA New Starts program, which could fund up to 	50% of total project capital cost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266700" marR="88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Caltrain and TJPA are developing a Master Cooperative Agreement (MCA) to formalize their respective roles in project delivery, operation and maintenance.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5" name="Google Shape;3625;p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7740" y="193712"/>
            <a:ext cx="2136257" cy="4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3626" name="Google Shape;3626;p56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CN"/>
              <a:t>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